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6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10486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85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altLang="zh-CN" smtClean="0"/>
              <a:t>Образец подзаголовка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60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zh-CN" dirty="0" smtClean="0"/>
              <a:t>Вставка рисунка</a:t>
            </a:r>
            <a:endParaRPr lang="en-US" dirty="0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C8F3-725A-4F9A-A507-94E9D5D4F6DB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1" r="13113"/>
          <a:stretch/>
        </p:blipFill>
        <p:spPr>
          <a:xfrm>
            <a:off x="2051537" y="446715"/>
            <a:ext cx="6173553" cy="63022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85359" y="3659304"/>
            <a:ext cx="3439143" cy="1760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РЕЦЕПТ СМУЗИ ИЗ ГОЛУБИКИ</a:t>
            </a:r>
            <a:endParaRPr lang="ru-RU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22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411163"/>
            <a:ext cx="6169025" cy="630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01883" y="3352736"/>
            <a:ext cx="435778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ИГРИДИЕНТЫ:</a:t>
            </a:r>
          </a:p>
          <a:p>
            <a:pPr algn="ctr"/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Замороженная голубика 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100 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г.</a:t>
            </a:r>
          </a:p>
          <a:p>
            <a:pPr algn="ctr"/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Молоко 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100 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мл</a:t>
            </a:r>
          </a:p>
          <a:p>
            <a:pPr algn="ctr"/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Натуральный 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йогурт 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150 г.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Б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анан 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1 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шт.</a:t>
            </a:r>
          </a:p>
          <a:p>
            <a:pPr algn="ctr"/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Овсяные 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хлопья 2-3 </a:t>
            </a:r>
            <a:r>
              <a:rPr lang="ru-RU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ст.л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.</a:t>
            </a:r>
          </a:p>
          <a:p>
            <a:pPr algn="ctr"/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Цедра 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лимона 1/2 </a:t>
            </a:r>
            <a:r>
              <a:rPr lang="ru-RU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ч.л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.</a:t>
            </a:r>
            <a:endParaRPr lang="ru-RU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41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473075"/>
            <a:ext cx="6169025" cy="631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6411" y="3352800"/>
            <a:ext cx="4243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1. Для приготовления </a:t>
            </a:r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смузи из голубики в 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чашу блендера высыпьте </a:t>
            </a:r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голубику. 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Добавьте к ней молоко и натуральный йогурт.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7"/>
          <a:stretch/>
        </p:blipFill>
        <p:spPr>
          <a:xfrm>
            <a:off x="3513979" y="4417802"/>
            <a:ext cx="2248617" cy="1633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36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237" y="473075"/>
            <a:ext cx="6169025" cy="631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5293" y="3235569"/>
            <a:ext cx="43727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2. Затем 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банан 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очистите от кожуры и нарежьте на крупные куски, чтобы его можно было измельчить в смузи. Затем добавьте овсяные хлопья и цедру лимона. Хорошо все перемешайте до однородного состояния с помощью блендера.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43" y="4887067"/>
            <a:ext cx="2219468" cy="1220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368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473075"/>
            <a:ext cx="6169025" cy="631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25686" y="3895899"/>
            <a:ext cx="37513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3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. Подавайте, украсив </a:t>
            </a:r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ягодками голубики и 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мятой</a:t>
            </a:r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.</a:t>
            </a:r>
          </a:p>
          <a:p>
            <a:pPr algn="just"/>
            <a:endParaRPr lang="ru-RU" sz="2000" dirty="0">
              <a:ln>
                <a:solidFill>
                  <a:srgbClr val="660033"/>
                </a:solidFill>
              </a:ln>
              <a:solidFill>
                <a:srgbClr val="002060"/>
              </a:solidFill>
              <a:latin typeface="Open Sans"/>
            </a:endParaRPr>
          </a:p>
          <a:p>
            <a:pPr algn="just"/>
            <a:endParaRPr lang="ru-RU" dirty="0" smtClean="0">
              <a:ln>
                <a:solidFill>
                  <a:srgbClr val="660033"/>
                </a:solidFill>
              </a:ln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ru-RU" dirty="0" smtClean="0">
                <a:ln>
                  <a:solidFill>
                    <a:srgbClr val="660033"/>
                  </a:solidFill>
                </a:ln>
                <a:solidFill>
                  <a:srgbClr val="002060"/>
                </a:solidFill>
                <a:latin typeface="Open Sans"/>
              </a:rPr>
              <a:t> </a:t>
            </a:r>
            <a:r>
              <a:rPr lang="ru-RU" sz="2000" b="1" dirty="0">
                <a:ln>
                  <a:solidFill>
                    <a:srgbClr val="660033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Приятного аппетита! </a:t>
            </a:r>
          </a:p>
        </p:txBody>
      </p:sp>
    </p:spTree>
    <p:extLst>
      <p:ext uri="{BB962C8B-B14F-4D97-AF65-F5344CB8AC3E}">
        <p14:creationId xmlns:p14="http://schemas.microsoft.com/office/powerpoint/2010/main" val="116350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7" t="11429" r="15047" b="11889"/>
          <a:stretch/>
        </p:blipFill>
        <p:spPr>
          <a:xfrm>
            <a:off x="293077" y="105508"/>
            <a:ext cx="8510954" cy="662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107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宋体</vt:lpstr>
      <vt:lpstr>Arial</vt:lpstr>
      <vt:lpstr>Calibri</vt:lpstr>
      <vt:lpstr>Calibri Light</vt:lpstr>
      <vt:lpstr>Monotype Corsiva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ЧИЗКЕЙК</dc:title>
  <dc:creator>RMX3630</dc:creator>
  <cp:lastModifiedBy>DCRR_GN</cp:lastModifiedBy>
  <cp:revision>11</cp:revision>
  <dcterms:created xsi:type="dcterms:W3CDTF">2015-05-12T03:36:16Z</dcterms:created>
  <dcterms:modified xsi:type="dcterms:W3CDTF">2024-11-04T05:55:36Z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33e3d2e94c8d4cd390809ee032d7a664</vt:lpwstr>
  </property>
</Properties>
</file>